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VAFwHhqM14E.mp4" Type="http://schemas.openxmlformats.org/officeDocument/2006/relationships/video"/><Relationship Id="rId12" Target="../media/VAFwHhqM14E.mp4" Type="http://schemas.microsoft.com/office/2007/relationships/media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11" Target="../media/VAFwHubTbGE.mp4" Type="http://schemas.openxmlformats.org/officeDocument/2006/relationships/video"/><Relationship Id="rId12" Target="../media/VAFwHubTbGE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VAFwHntWSEo.mp4" Type="http://schemas.openxmlformats.org/officeDocument/2006/relationships/video"/><Relationship Id="rId12" Target="../media/VAFwHntWSEo.mp4" Type="http://schemas.microsoft.com/office/2007/relationships/media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6369264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1025" y="531195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19844" y="8323898"/>
            <a:ext cx="1648313" cy="1602984"/>
          </a:xfrm>
          <a:custGeom>
            <a:avLst/>
            <a:gdLst/>
            <a:ahLst/>
            <a:cxnLst/>
            <a:rect r="r" b="b" t="t" l="l"/>
            <a:pathLst>
              <a:path h="1602984" w="1648313">
                <a:moveTo>
                  <a:pt x="0" y="0"/>
                </a:moveTo>
                <a:lnTo>
                  <a:pt x="1648312" y="0"/>
                </a:lnTo>
                <a:lnTo>
                  <a:pt x="1648312" y="1602984"/>
                </a:lnTo>
                <a:lnTo>
                  <a:pt x="0" y="1602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19979" y="3076680"/>
            <a:ext cx="13448042" cy="279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1"/>
              </a:lnSpc>
            </a:pPr>
            <a:r>
              <a:rPr lang="en-US" sz="8029">
                <a:solidFill>
                  <a:srgbClr val="FFFFFF"/>
                </a:solidFill>
                <a:latin typeface="Neue Machina Ultra-Bold"/>
              </a:rPr>
              <a:t>Geometry Dash - ThreeJs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9380" y="6426349"/>
            <a:ext cx="3849240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Grafika Komputer - 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2716" y="7417811"/>
            <a:ext cx="142256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 Bold"/>
              </a:rPr>
              <a:t>Astra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16819" y="2991372"/>
            <a:ext cx="2939652" cy="3919536"/>
          </a:xfrm>
          <a:custGeom>
            <a:avLst/>
            <a:gdLst/>
            <a:ahLst/>
            <a:cxnLst/>
            <a:rect r="r" b="b" t="t" l="l"/>
            <a:pathLst>
              <a:path h="3919536" w="2939652">
                <a:moveTo>
                  <a:pt x="0" y="0"/>
                </a:moveTo>
                <a:lnTo>
                  <a:pt x="2939652" y="0"/>
                </a:lnTo>
                <a:lnTo>
                  <a:pt x="2939652" y="3919536"/>
                </a:lnTo>
                <a:lnTo>
                  <a:pt x="0" y="3919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71242" y="2991042"/>
            <a:ext cx="2699581" cy="3919536"/>
          </a:xfrm>
          <a:custGeom>
            <a:avLst/>
            <a:gdLst/>
            <a:ahLst/>
            <a:cxnLst/>
            <a:rect r="r" b="b" t="t" l="l"/>
            <a:pathLst>
              <a:path h="3919536" w="2699581">
                <a:moveTo>
                  <a:pt x="0" y="0"/>
                </a:moveTo>
                <a:lnTo>
                  <a:pt x="2699581" y="0"/>
                </a:lnTo>
                <a:lnTo>
                  <a:pt x="2699581" y="3919537"/>
                </a:lnTo>
                <a:lnTo>
                  <a:pt x="0" y="39195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552293" y="645850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933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Beauty Valen Fajri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59822" y="7532101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5025211227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14534" y="6863283"/>
            <a:ext cx="3445276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Christopher Clement Wijaya</a:t>
            </a:r>
            <a:r>
              <a:rPr lang="en-US" sz="2624">
                <a:solidFill>
                  <a:srgbClr val="FFFFFF"/>
                </a:solidFill>
                <a:latin typeface="Montserrat Bold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17177" y="8015030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5025211155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0404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Sekar Ambar Arum</a:t>
            </a:r>
            <a:r>
              <a:rPr lang="en-US" sz="2624">
                <a:solidFill>
                  <a:srgbClr val="FFFFFF"/>
                </a:solidFill>
                <a:latin typeface="Montserrat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74532" y="7532101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5025211041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666795" y="2991042"/>
            <a:ext cx="2939652" cy="3919536"/>
          </a:xfrm>
          <a:custGeom>
            <a:avLst/>
            <a:gdLst/>
            <a:ahLst/>
            <a:cxnLst/>
            <a:rect r="r" b="b" t="t" l="l"/>
            <a:pathLst>
              <a:path h="3919536" w="2939652">
                <a:moveTo>
                  <a:pt x="0" y="0"/>
                </a:moveTo>
                <a:lnTo>
                  <a:pt x="2939653" y="0"/>
                </a:lnTo>
                <a:lnTo>
                  <a:pt x="2939653" y="3919537"/>
                </a:lnTo>
                <a:lnTo>
                  <a:pt x="0" y="3919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006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236805" y="3620646"/>
            <a:ext cx="10022495" cy="563765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271373"/>
            <a:ext cx="11042466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Geometry Dash?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3670" y="3645535"/>
            <a:ext cx="3996728" cy="294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Jump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Bounce Pads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Teleport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Invert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Forms (Spaceship, roller, ect)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530492" y="697067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67845" y="1417305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967144" y="3202100"/>
            <a:ext cx="8660632" cy="509245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087752" y="5100585"/>
            <a:ext cx="5233105" cy="319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Permainan berfokus pada lompatan karakter pemain pada waktu yang tepat. Kesulitan terletak pada waktu reaksi pemain terhadap rintangan yang terus berubah dengan rentang error kecil.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67144" y="1903959"/>
            <a:ext cx="6714485" cy="94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1"/>
              </a:lnSpc>
            </a:pPr>
            <a:r>
              <a:rPr lang="en-US" sz="5429">
                <a:solidFill>
                  <a:srgbClr val="A3EED8"/>
                </a:solidFill>
                <a:latin typeface="Neue Machina Ultra-Bold"/>
              </a:rPr>
              <a:t>Impossible Game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87752" y="2440426"/>
            <a:ext cx="5233105" cy="227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Permainan terdiri dari karakter pemain yang bergerak secara otomatis ke kiri dengan medan (platform, lubang, dan spike) yang berubah-ubah.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7144" y="904875"/>
            <a:ext cx="3204842" cy="94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1"/>
              </a:lnSpc>
            </a:pPr>
            <a:r>
              <a:rPr lang="en-US" sz="5429">
                <a:solidFill>
                  <a:srgbClr val="FFFFFF"/>
                </a:solidFill>
                <a:latin typeface="Neue Machina Ultra-Bold"/>
              </a:rPr>
              <a:t>Preview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5391" y="742486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48052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206424" y="2847985"/>
            <a:ext cx="6384535" cy="638453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06424" y="854455"/>
            <a:ext cx="26803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3D?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69946" y="4877328"/>
            <a:ext cx="7011630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https://delugedrop.itch.io/3dash (Gamemaker)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https://github.com/RCJ15/Geometry-Dash-3D (Unity)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69946" y="3813452"/>
            <a:ext cx="5780571" cy="69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1"/>
              </a:lnSpc>
            </a:pPr>
            <a:r>
              <a:rPr lang="en-US" sz="4029">
                <a:solidFill>
                  <a:srgbClr val="FFFFFF"/>
                </a:solidFill>
                <a:latin typeface="Neue Machina"/>
              </a:rPr>
              <a:t>Contoh projek serupa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14749523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Roadmap - Optimal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79178"/>
            <a:ext cx="25985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Minggu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371" y="5135245"/>
            <a:ext cx="3694321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Geometri dasar (Player, platform, spike)</a:t>
            </a: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Kendali dasar (Lompatan, gerakan)</a:t>
            </a: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Physics kasar (hitbox dengan platform)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7500" y="3779178"/>
            <a:ext cx="322132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Minggu 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7500" y="5105400"/>
            <a:ext cx="3438357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Level generation/level design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Debugging + Revisi progress minggu pertama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Tekstur, background.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97843" y="5105400"/>
            <a:ext cx="367025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UI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Skor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Debugging final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Finalisasi visual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104" y="3779178"/>
            <a:ext cx="297477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Minggu 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45417" y="4272527"/>
            <a:ext cx="8148349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67544" y="6165323"/>
            <a:ext cx="7504095" cy="52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055">
                <a:solidFill>
                  <a:srgbClr val="FFFFFF"/>
                </a:solidFill>
                <a:latin typeface="Montserrat"/>
              </a:rPr>
              <a:t>Feel free to ask us any questions!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DAFwHSsvN00</dc:identifier>
  <dcterms:modified xsi:type="dcterms:W3CDTF">2011-08-01T06:04:30Z</dcterms:modified>
  <cp:revision>1</cp:revision>
  <dc:title>Geometry Dash - ThreeJs</dc:title>
</cp:coreProperties>
</file>